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5" r:id="rId1"/>
  </p:sldMasterIdLst>
  <p:sldIdLst>
    <p:sldId id="305" r:id="rId2"/>
    <p:sldId id="257" r:id="rId3"/>
    <p:sldId id="259" r:id="rId4"/>
    <p:sldId id="285" r:id="rId5"/>
    <p:sldId id="286" r:id="rId6"/>
    <p:sldId id="269" r:id="rId7"/>
    <p:sldId id="288" r:id="rId8"/>
    <p:sldId id="258" r:id="rId9"/>
    <p:sldId id="262" r:id="rId10"/>
    <p:sldId id="263" r:id="rId11"/>
    <p:sldId id="264" r:id="rId12"/>
    <p:sldId id="265" r:id="rId13"/>
    <p:sldId id="266" r:id="rId14"/>
    <p:sldId id="270" r:id="rId15"/>
    <p:sldId id="297" r:id="rId16"/>
    <p:sldId id="301" r:id="rId17"/>
    <p:sldId id="260" r:id="rId18"/>
    <p:sldId id="261" r:id="rId19"/>
    <p:sldId id="267" r:id="rId20"/>
    <p:sldId id="289" r:id="rId21"/>
    <p:sldId id="302" r:id="rId22"/>
    <p:sldId id="304" r:id="rId23"/>
    <p:sldId id="303" r:id="rId24"/>
    <p:sldId id="271" r:id="rId25"/>
    <p:sldId id="268" r:id="rId26"/>
    <p:sldId id="272" r:id="rId27"/>
    <p:sldId id="273" r:id="rId28"/>
    <p:sldId id="274" r:id="rId29"/>
    <p:sldId id="275" r:id="rId30"/>
    <p:sldId id="276" r:id="rId31"/>
    <p:sldId id="278" r:id="rId32"/>
    <p:sldId id="291" r:id="rId33"/>
    <p:sldId id="296" r:id="rId34"/>
    <p:sldId id="290" r:id="rId35"/>
    <p:sldId id="292" r:id="rId36"/>
    <p:sldId id="293" r:id="rId37"/>
    <p:sldId id="294" r:id="rId38"/>
    <p:sldId id="295" r:id="rId39"/>
    <p:sldId id="298" r:id="rId40"/>
    <p:sldId id="299" r:id="rId41"/>
    <p:sldId id="300" r:id="rId42"/>
    <p:sldId id="282" r:id="rId43"/>
    <p:sldId id="287" r:id="rId4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2" autoAdjust="0"/>
    <p:restoredTop sz="94660"/>
  </p:normalViewPr>
  <p:slideViewPr>
    <p:cSldViewPr>
      <p:cViewPr>
        <p:scale>
          <a:sx n="70" d="100"/>
          <a:sy n="70" d="100"/>
        </p:scale>
        <p:origin x="-1374" y="-60"/>
      </p:cViewPr>
      <p:guideLst>
        <p:guide orient="horz" pos="2160"/>
        <p:guide pos="2880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03504" y="4077072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Modifiez le style des sous-titres du masque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24/07/2020</a:t>
            </a:fld>
            <a:endParaRPr lang="fr-BE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fr-BE"/>
          </a:p>
        </p:txBody>
      </p:sp>
      <p:pic>
        <p:nvPicPr>
          <p:cNvPr id="8194" name="Picture 2" descr="D:\Images\Planet\20160615_170948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5" r="12539"/>
          <a:stretch/>
        </p:blipFill>
        <p:spPr bwMode="auto">
          <a:xfrm>
            <a:off x="251520" y="775079"/>
            <a:ext cx="6624736" cy="530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01588" y="414908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24/07/2020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24/07/2020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à coins arrondis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58"/>
          <a:stretch/>
        </p:blipFill>
        <p:spPr bwMode="auto">
          <a:xfrm>
            <a:off x="395536" y="404664"/>
            <a:ext cx="8280920" cy="3621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827584" y="4148282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4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dirty="0" smtClean="0"/>
              <a:t>Modifiez le style du titre</a:t>
            </a:r>
            <a:endParaRPr kumimoji="0" lang="en-US" dirty="0"/>
          </a:p>
        </p:txBody>
      </p:sp>
      <p:sp>
        <p:nvSpPr>
          <p:cNvPr id="19" name="Espace réservé de la date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A309A6D-C09C-4548-B29A-6CF363A7E532}" type="datetimeFigureOut">
              <a:rPr lang="fr-FR" smtClean="0"/>
              <a:t>24/07/2020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BE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à coins arrondis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58"/>
          <a:stretch/>
        </p:blipFill>
        <p:spPr bwMode="auto">
          <a:xfrm>
            <a:off x="395536" y="404664"/>
            <a:ext cx="8280920" cy="3621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827584" y="4148282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4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dirty="0" smtClean="0"/>
              <a:t>Modifiez le style du titre</a:t>
            </a:r>
            <a:endParaRPr kumimoji="0" lang="en-US" dirty="0"/>
          </a:p>
        </p:txBody>
      </p:sp>
      <p:sp>
        <p:nvSpPr>
          <p:cNvPr id="19" name="Espace réservé de la date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A309A6D-C09C-4548-B29A-6CF363A7E532}" type="datetimeFigureOut">
              <a:rPr lang="fr-FR" smtClean="0"/>
              <a:t>24/07/2020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BE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à coins arrondis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58"/>
          <a:stretch/>
        </p:blipFill>
        <p:spPr bwMode="auto">
          <a:xfrm>
            <a:off x="395536" y="404664"/>
            <a:ext cx="8280920" cy="3621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827584" y="4148282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4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dirty="0" smtClean="0"/>
              <a:t>Modifiez le style du titre</a:t>
            </a:r>
            <a:endParaRPr kumimoji="0" lang="en-US" dirty="0"/>
          </a:p>
        </p:txBody>
      </p:sp>
      <p:sp>
        <p:nvSpPr>
          <p:cNvPr id="19" name="Espace réservé de la date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A309A6D-C09C-4548-B29A-6CF363A7E532}" type="datetimeFigureOut">
              <a:rPr lang="fr-FR" smtClean="0"/>
              <a:t>24/07/2020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BE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à coins arrondis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58"/>
          <a:stretch/>
        </p:blipFill>
        <p:spPr bwMode="auto">
          <a:xfrm>
            <a:off x="395536" y="404664"/>
            <a:ext cx="8280920" cy="3621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827584" y="4148282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4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dirty="0" smtClean="0"/>
              <a:t>Modifiez le style du titre</a:t>
            </a:r>
            <a:endParaRPr kumimoji="0" lang="en-US" dirty="0"/>
          </a:p>
        </p:txBody>
      </p:sp>
      <p:sp>
        <p:nvSpPr>
          <p:cNvPr id="19" name="Espace réservé de la date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A309A6D-C09C-4548-B29A-6CF363A7E532}" type="datetimeFigureOut">
              <a:rPr lang="fr-FR" smtClean="0"/>
              <a:t>24/07/2020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BE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24/07/2020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899" y="3861048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24/07/2020</a:t>
            </a:fld>
            <a:endParaRPr lang="fr-BE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r-BE"/>
          </a:p>
        </p:txBody>
      </p:sp>
      <p:pic>
        <p:nvPicPr>
          <p:cNvPr id="9218" name="Picture 2" descr="D:\Images\Planet\20160804_145422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3"/>
          <a:stretch/>
        </p:blipFill>
        <p:spPr bwMode="auto">
          <a:xfrm>
            <a:off x="395536" y="1160748"/>
            <a:ext cx="6403290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74226" y="3861048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24/07/2020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24/07/2020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24/07/2020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24/07/2020</a:t>
            </a:fld>
            <a:endParaRPr lang="fr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732240" y="150876"/>
            <a:ext cx="225936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435824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6256" y="2130552"/>
            <a:ext cx="1956848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24/07/2020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876256" y="457200"/>
            <a:ext cx="1959156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24/07/2020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24/07/2020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8" r:id="rId12"/>
    <p:sldLayoutId id="2147483819" r:id="rId13"/>
    <p:sldLayoutId id="2147483820" r:id="rId14"/>
    <p:sldLayoutId id="2147483821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5.png"/><Relationship Id="rId5" Type="http://schemas.openxmlformats.org/officeDocument/2006/relationships/image" Target="../media/image9.jpe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5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eg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5" Type="http://schemas.openxmlformats.org/officeDocument/2006/relationships/image" Target="../media/image23.jpe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5.png"/><Relationship Id="rId5" Type="http://schemas.openxmlformats.org/officeDocument/2006/relationships/hyperlink" Target="https://eedftalant.fr/projets_camp-eedf.html" TargetMode="Externa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hyperlink" Target="mailto:granvigne@eedftalant.fr" TargetMode="External"/><Relationship Id="rId5" Type="http://schemas.openxmlformats.org/officeDocument/2006/relationships/hyperlink" Target="https://eedftalant.fr/projets_camp-eedf.html" TargetMode="Externa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5" Type="http://schemas.openxmlformats.org/officeDocument/2006/relationships/image" Target="../media/image5.png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media" Target="../media/media44.wav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Du 7 au 21 août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Camp 2020 Au Chalet du </a:t>
            </a:r>
            <a:r>
              <a:rPr lang="fr-FR" dirty="0" err="1" smtClean="0"/>
              <a:t>Planet</a:t>
            </a:r>
            <a:endParaRPr lang="fr-FR" dirty="0"/>
          </a:p>
        </p:txBody>
      </p:sp>
      <p:pic>
        <p:nvPicPr>
          <p:cNvPr id="5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0352" y="9087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39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4" t="10236" r="33811" b="6663"/>
          <a:stretch/>
        </p:blipFill>
        <p:spPr bwMode="auto">
          <a:xfrm>
            <a:off x="1115616" y="692696"/>
            <a:ext cx="3503076" cy="49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texte 5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 smtClean="0"/>
              <a:t>En cas de traitement médicamenteux, il est impératif de fournir une ordonnance. </a:t>
            </a:r>
          </a:p>
          <a:p>
            <a:r>
              <a:rPr lang="fr-FR" dirty="0" smtClean="0"/>
              <a:t>Le traitement devra être remis à Caroline lors de l’arrivée. </a:t>
            </a:r>
          </a:p>
          <a:p>
            <a:r>
              <a:rPr lang="fr-FR" dirty="0" smtClean="0"/>
              <a:t>Merci de ne pas mettre les traitements dans le sac des enfants.</a:t>
            </a: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Fiche sanitaire</a:t>
            </a:r>
            <a:endParaRPr lang="fr-FR" dirty="0"/>
          </a:p>
        </p:txBody>
      </p: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9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3" t="5333" r="18542" b="5742"/>
          <a:stretch/>
        </p:blipFill>
        <p:spPr bwMode="auto">
          <a:xfrm>
            <a:off x="971600" y="764704"/>
            <a:ext cx="3637286" cy="49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FR" dirty="0" smtClean="0"/>
              <a:t>A télécharger sur votre comte AMELI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Attestation assurance maladie</a:t>
            </a:r>
            <a:endParaRPr lang="fr-FR" dirty="0"/>
          </a:p>
        </p:txBody>
      </p:sp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6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41" t="11835" r="34410" b="10392"/>
          <a:stretch/>
        </p:blipFill>
        <p:spPr bwMode="auto">
          <a:xfrm>
            <a:off x="1043608" y="692696"/>
            <a:ext cx="3470794" cy="49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Attestation COVID</a:t>
            </a:r>
            <a:endParaRPr lang="fr-FR" dirty="0"/>
          </a:p>
        </p:txBody>
      </p:sp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620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02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4" t="16629" r="37406" b="6131"/>
          <a:stretch/>
        </p:blipFill>
        <p:spPr bwMode="auto">
          <a:xfrm>
            <a:off x="971600" y="692696"/>
            <a:ext cx="3391943" cy="49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Autorisation d’exploration (pour les plus de 12 ans), </a:t>
            </a:r>
          </a:p>
          <a:p>
            <a:endParaRPr lang="fr-FR" dirty="0"/>
          </a:p>
          <a:p>
            <a:endParaRPr lang="fr-FR" dirty="0" smtClean="0"/>
          </a:p>
          <a:p>
            <a:r>
              <a:rPr lang="fr-FR" dirty="0" smtClean="0"/>
              <a:t>Certificat médical d’aptitude à la manipulation de denrées alimentaires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Pour les éclais et aînés</a:t>
            </a:r>
            <a:endParaRPr lang="fr-FR" dirty="0"/>
          </a:p>
        </p:txBody>
      </p:sp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4328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0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L’organisation</a:t>
            </a:r>
            <a:endParaRPr lang="fr-FR" dirty="0"/>
          </a:p>
        </p:txBody>
      </p:sp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360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7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170 km de Talant</a:t>
            </a:r>
            <a:endParaRPr lang="fr-F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0" t="13351" r="3297" b="7969"/>
          <a:stretch/>
        </p:blipFill>
        <p:spPr bwMode="auto">
          <a:xfrm>
            <a:off x="539552" y="2492896"/>
            <a:ext cx="3978862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texte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dirty="0" smtClean="0"/>
              <a:t>L’adresse</a:t>
            </a:r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365760" lvl="1" indent="0">
              <a:buNone/>
            </a:pPr>
            <a:r>
              <a:rPr lang="fr-FR" dirty="0"/>
              <a:t>EEDF le </a:t>
            </a:r>
            <a:r>
              <a:rPr lang="fr-FR" dirty="0" err="1"/>
              <a:t>Planet</a:t>
            </a:r>
            <a:r>
              <a:rPr lang="fr-FR" dirty="0"/>
              <a:t>,</a:t>
            </a:r>
          </a:p>
          <a:p>
            <a:pPr marL="365760" lvl="1" indent="0">
              <a:buNone/>
            </a:pPr>
            <a:r>
              <a:rPr lang="fr-FR" dirty="0"/>
              <a:t>5973 route de la Valserine, </a:t>
            </a:r>
          </a:p>
          <a:p>
            <a:pPr marL="365760" lvl="1" indent="0">
              <a:buNone/>
            </a:pPr>
            <a:r>
              <a:rPr lang="fr-FR" dirty="0" smtClean="0"/>
              <a:t>01410 CHEZERY FORENS.</a:t>
            </a:r>
            <a:endParaRPr lang="fr-FR" dirty="0"/>
          </a:p>
          <a:p>
            <a:pPr marL="45720" indent="0">
              <a:buNone/>
            </a:pP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lieu</a:t>
            </a:r>
            <a:endParaRPr lang="fr-FR" dirty="0"/>
          </a:p>
        </p:txBody>
      </p:sp>
      <p:pic>
        <p:nvPicPr>
          <p:cNvPr id="9" name="Picture 2" descr="Garçon D'enfant Avec Le Courrier Illustration Stock - Illustration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551" y="3861048"/>
            <a:ext cx="3418041" cy="241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0392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51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2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207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Un peu plus de 2 h de route</a:t>
            </a:r>
          </a:p>
          <a:p>
            <a:r>
              <a:rPr lang="fr-FR" dirty="0" smtClean="0"/>
              <a:t>Rendez-vous du 7 août : </a:t>
            </a:r>
          </a:p>
          <a:p>
            <a:pPr lvl="1"/>
            <a:r>
              <a:rPr lang="fr-FR" dirty="0"/>
              <a:t>8h30 à Talant, </a:t>
            </a:r>
          </a:p>
          <a:p>
            <a:pPr lvl="1"/>
            <a:r>
              <a:rPr lang="fr-FR" dirty="0" smtClean="0"/>
              <a:t>12h00 au Chalet du </a:t>
            </a:r>
            <a:r>
              <a:rPr lang="fr-FR" dirty="0" err="1" smtClean="0"/>
              <a:t>Planet</a:t>
            </a:r>
            <a:r>
              <a:rPr lang="fr-FR" dirty="0" smtClean="0"/>
              <a:t>. </a:t>
            </a:r>
          </a:p>
          <a:p>
            <a:r>
              <a:rPr lang="fr-FR" dirty="0" smtClean="0"/>
              <a:t>Rendez-vous du 21 août : </a:t>
            </a:r>
          </a:p>
          <a:p>
            <a:pPr lvl="1"/>
            <a:r>
              <a:rPr lang="fr-FR" dirty="0" smtClean="0"/>
              <a:t>14h00 au Chalet du </a:t>
            </a:r>
            <a:r>
              <a:rPr lang="fr-FR" dirty="0" err="1" smtClean="0"/>
              <a:t>Planet</a:t>
            </a:r>
            <a:r>
              <a:rPr lang="fr-FR" dirty="0" smtClean="0"/>
              <a:t>, </a:t>
            </a:r>
          </a:p>
          <a:p>
            <a:pPr lvl="1"/>
            <a:r>
              <a:rPr lang="fr-FR" dirty="0" smtClean="0"/>
              <a:t>16h00 à Talant. </a:t>
            </a:r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trajet</a:t>
            </a:r>
            <a:endParaRPr lang="fr-FR" dirty="0"/>
          </a:p>
        </p:txBody>
      </p:sp>
      <p:pic>
        <p:nvPicPr>
          <p:cNvPr id="9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0392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4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Directrice : Caroline,</a:t>
            </a:r>
          </a:p>
          <a:p>
            <a:r>
              <a:rPr lang="fr-FR" dirty="0" smtClean="0"/>
              <a:t>Directeur adjoint : Denis, </a:t>
            </a:r>
          </a:p>
          <a:p>
            <a:r>
              <a:rPr lang="fr-FR" dirty="0" smtClean="0"/>
              <a:t>Référent COVID : Cécile, </a:t>
            </a:r>
          </a:p>
          <a:p>
            <a:r>
              <a:rPr lang="fr-FR" dirty="0" smtClean="0"/>
              <a:t>Assistant sanitaire : Caroline, </a:t>
            </a:r>
          </a:p>
          <a:p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L’équipe de direction</a:t>
            </a:r>
            <a:endParaRPr lang="fr-FR" dirty="0"/>
          </a:p>
        </p:txBody>
      </p:sp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28384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62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Responsable de branche : Cécile</a:t>
            </a:r>
          </a:p>
          <a:p>
            <a:r>
              <a:rPr lang="fr-FR" dirty="0" smtClean="0"/>
              <a:t>Responsable d’animation : </a:t>
            </a:r>
          </a:p>
          <a:p>
            <a:pPr lvl="1"/>
            <a:r>
              <a:rPr lang="fr-FR" dirty="0" smtClean="0"/>
              <a:t>Romane, 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Pour les lutins et louveteaux</a:t>
            </a:r>
            <a:endParaRPr lang="fr-FR" dirty="0"/>
          </a:p>
        </p:txBody>
      </p:sp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44408" y="54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23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Responsable de branche : Rémi</a:t>
            </a:r>
          </a:p>
          <a:p>
            <a:r>
              <a:rPr lang="fr-FR" dirty="0" smtClean="0"/>
              <a:t>Responsables d’animation : </a:t>
            </a:r>
          </a:p>
          <a:p>
            <a:pPr lvl="1"/>
            <a:r>
              <a:rPr lang="fr-FR" dirty="0" smtClean="0"/>
              <a:t>Carla,</a:t>
            </a:r>
          </a:p>
          <a:p>
            <a:pPr lvl="1"/>
            <a:r>
              <a:rPr lang="fr-FR" dirty="0" smtClean="0"/>
              <a:t>Louis,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Pour les éclais et aînés</a:t>
            </a:r>
            <a:endParaRPr lang="fr-FR" dirty="0"/>
          </a:p>
        </p:txBody>
      </p:sp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0392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90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L’administratif, </a:t>
            </a:r>
          </a:p>
          <a:p>
            <a:r>
              <a:rPr lang="fr-FR" dirty="0" smtClean="0"/>
              <a:t>L’organisation, </a:t>
            </a:r>
          </a:p>
          <a:p>
            <a:r>
              <a:rPr lang="fr-FR" dirty="0" smtClean="0"/>
              <a:t>Les activités, </a:t>
            </a:r>
          </a:p>
          <a:p>
            <a:r>
              <a:rPr lang="fr-FR" dirty="0" smtClean="0"/>
              <a:t>La gestion du COVID 19.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</a:t>
            </a:r>
            <a:r>
              <a:rPr lang="fr-FR" dirty="0" smtClean="0"/>
              <a:t>ommaire</a:t>
            </a:r>
            <a:endParaRPr lang="fr-FR" dirty="0"/>
          </a:p>
        </p:txBody>
      </p:sp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0352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92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6771184"/>
              </p:ext>
            </p:extLst>
          </p:nvPr>
        </p:nvGraphicFramePr>
        <p:xfrm>
          <a:off x="1076562" y="1719262"/>
          <a:ext cx="7016276" cy="42905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6771"/>
                <a:gridCol w="5649505"/>
              </a:tblGrid>
              <a:tr h="146897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effectLst/>
                        </a:rPr>
                        <a:t>Horaires</a:t>
                      </a:r>
                      <a:endParaRPr lang="fr-FR" sz="900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57232" marR="5723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Activités</a:t>
                      </a:r>
                      <a:endParaRPr lang="fr-FR" sz="90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57232" marR="57232" marT="0" marB="0"/>
                </a:tc>
              </a:tr>
              <a:tr h="146897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8h00-8h30</a:t>
                      </a:r>
                      <a:endParaRPr lang="fr-FR" sz="90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57232" marR="5723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Lever et brin de toilette</a:t>
                      </a:r>
                      <a:endParaRPr lang="fr-FR" sz="90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57232" marR="57232" marT="0" marB="0"/>
                </a:tc>
              </a:tr>
              <a:tr h="146897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8h30-9h00</a:t>
                      </a:r>
                      <a:endParaRPr lang="fr-FR" sz="90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57232" marR="5723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Petit déjeuner</a:t>
                      </a:r>
                      <a:endParaRPr lang="fr-FR" sz="90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57232" marR="57232" marT="0" marB="0"/>
                </a:tc>
              </a:tr>
              <a:tr h="293793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9h00-9h30</a:t>
                      </a:r>
                      <a:endParaRPr lang="fr-FR" sz="90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57232" marR="5723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Services et rangement</a:t>
                      </a:r>
                    </a:p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Accueil de nouveaux vacanciers</a:t>
                      </a:r>
                      <a:endParaRPr lang="fr-FR" sz="90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57232" marR="57232" marT="0" marB="0"/>
                </a:tc>
              </a:tr>
              <a:tr h="146897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9h30-9h45</a:t>
                      </a:r>
                      <a:endParaRPr lang="fr-FR" sz="90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57232" marR="5723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PAM</a:t>
                      </a:r>
                      <a:endParaRPr lang="fr-FR" sz="90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57232" marR="57232" marT="0" marB="0"/>
                </a:tc>
              </a:tr>
              <a:tr h="146897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9h45-10h15</a:t>
                      </a:r>
                      <a:endParaRPr lang="fr-FR" sz="90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57232" marR="5723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Conseil</a:t>
                      </a:r>
                      <a:endParaRPr lang="fr-FR" sz="90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57232" marR="57232" marT="0" marB="0"/>
                </a:tc>
              </a:tr>
              <a:tr h="177404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10h15-11h30</a:t>
                      </a:r>
                      <a:endParaRPr lang="fr-FR" sz="90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57232" marR="5723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 smtClean="0">
                          <a:effectLst/>
                        </a:rPr>
                        <a:t>Activités</a:t>
                      </a:r>
                      <a:endParaRPr lang="fr-FR" sz="900" dirty="0">
                        <a:effectLst/>
                      </a:endParaRPr>
                    </a:p>
                  </a:txBody>
                  <a:tcPr marL="57232" marR="57232" marT="0" marB="0"/>
                </a:tc>
              </a:tr>
              <a:tr h="293793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11h30-12h30</a:t>
                      </a:r>
                      <a:endParaRPr lang="fr-FR" sz="90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57232" marR="5723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Préparation du repas et mise de table</a:t>
                      </a:r>
                    </a:p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Temps libre et correspondance</a:t>
                      </a:r>
                      <a:endParaRPr lang="fr-FR" sz="90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57232" marR="57232" marT="0" marB="0"/>
                </a:tc>
              </a:tr>
              <a:tr h="146897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12h30-13h30</a:t>
                      </a:r>
                      <a:endParaRPr lang="fr-FR" sz="90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57232" marR="5723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Repas</a:t>
                      </a:r>
                      <a:endParaRPr lang="fr-FR" sz="90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57232" marR="57232" marT="0" marB="0"/>
                </a:tc>
              </a:tr>
              <a:tr h="146897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13h30-14h00</a:t>
                      </a:r>
                      <a:endParaRPr lang="fr-FR" sz="90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57232" marR="5723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Services</a:t>
                      </a:r>
                      <a:endParaRPr lang="fr-FR" sz="90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57232" marR="57232" marT="0" marB="0"/>
                </a:tc>
              </a:tr>
              <a:tr h="293793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14h00-14h30</a:t>
                      </a:r>
                      <a:endParaRPr lang="fr-FR" sz="90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57232" marR="5723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Temps calme</a:t>
                      </a:r>
                    </a:p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Sieste</a:t>
                      </a:r>
                      <a:endParaRPr lang="fr-FR" sz="90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57232" marR="57232" marT="0" marB="0"/>
                </a:tc>
              </a:tr>
              <a:tr h="146897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14h30-16h30</a:t>
                      </a:r>
                      <a:endParaRPr lang="fr-FR" sz="90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57232" marR="5723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Activités</a:t>
                      </a:r>
                      <a:endParaRPr lang="fr-FR" sz="90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57232" marR="57232" marT="0" marB="0"/>
                </a:tc>
              </a:tr>
              <a:tr h="146897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16h30-17h00</a:t>
                      </a:r>
                      <a:endParaRPr lang="fr-FR" sz="90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57232" marR="5723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Gouter</a:t>
                      </a:r>
                      <a:endParaRPr lang="fr-FR" sz="90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57232" marR="57232" marT="0" marB="0"/>
                </a:tc>
              </a:tr>
              <a:tr h="440690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17h00-18h00</a:t>
                      </a:r>
                      <a:endParaRPr lang="fr-FR" sz="90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57232" marR="5723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Douches</a:t>
                      </a:r>
                    </a:p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Correspondance</a:t>
                      </a:r>
                    </a:p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Temps libre</a:t>
                      </a:r>
                      <a:endParaRPr lang="fr-FR" sz="90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57232" marR="57232" marT="0" marB="0"/>
                </a:tc>
              </a:tr>
              <a:tr h="587587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18h00-19h00</a:t>
                      </a:r>
                      <a:endParaRPr lang="fr-FR" sz="90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57232" marR="5723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Préparation du repas</a:t>
                      </a:r>
                    </a:p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Temps libre</a:t>
                      </a:r>
                    </a:p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Départ de vacanciers</a:t>
                      </a:r>
                    </a:p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JT et bulletin météo</a:t>
                      </a:r>
                      <a:endParaRPr lang="fr-FR" sz="90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57232" marR="57232" marT="0" marB="0"/>
                </a:tc>
              </a:tr>
              <a:tr h="146897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19h00-20h00</a:t>
                      </a:r>
                      <a:endParaRPr lang="fr-FR" sz="90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57232" marR="5723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Repas</a:t>
                      </a:r>
                      <a:endParaRPr lang="fr-FR" sz="90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57232" marR="57232" marT="0" marB="0"/>
                </a:tc>
              </a:tr>
              <a:tr h="146897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20h00-20h30</a:t>
                      </a:r>
                      <a:endParaRPr lang="fr-FR" sz="90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57232" marR="5723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Services</a:t>
                      </a:r>
                      <a:endParaRPr lang="fr-FR" sz="90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57232" marR="57232" marT="0" marB="0"/>
                </a:tc>
              </a:tr>
              <a:tr h="587587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20h30-21h00</a:t>
                      </a:r>
                    </a:p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20h30-21h30</a:t>
                      </a:r>
                    </a:p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20h30-22h00</a:t>
                      </a:r>
                    </a:p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20h30- </a:t>
                      </a:r>
                      <a:endParaRPr lang="fr-FR" sz="90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57232" marR="5723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effectLst/>
                        </a:rPr>
                        <a:t>Veillée – couchage lutins </a:t>
                      </a:r>
                    </a:p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effectLst/>
                        </a:rPr>
                        <a:t>Veillée – couchage louveteaux </a:t>
                      </a:r>
                    </a:p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effectLst/>
                        </a:rPr>
                        <a:t>Veillée – couchage éclais</a:t>
                      </a:r>
                    </a:p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effectLst/>
                        </a:rPr>
                        <a:t>Veillée – couchage échelonné pour les ainés</a:t>
                      </a:r>
                      <a:endParaRPr lang="fr-FR" sz="900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57232" marR="57232" marT="0" marB="0"/>
                </a:tc>
              </a:tr>
            </a:tbl>
          </a:graphicData>
        </a:graphic>
      </p:graphicFrame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journée Type</a:t>
            </a:r>
            <a:endParaRPr lang="fr-FR" dirty="0"/>
          </a:p>
        </p:txBody>
      </p:sp>
      <p:pic>
        <p:nvPicPr>
          <p:cNvPr id="5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0392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12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1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Quelques jeux, </a:t>
            </a:r>
          </a:p>
          <a:p>
            <a:r>
              <a:rPr lang="fr-FR" dirty="0" smtClean="0"/>
              <a:t>Toilette sèche, </a:t>
            </a:r>
          </a:p>
          <a:p>
            <a:r>
              <a:rPr lang="fr-FR" dirty="0" smtClean="0"/>
              <a:t>Douches, </a:t>
            </a:r>
          </a:p>
          <a:p>
            <a:r>
              <a:rPr lang="fr-FR" dirty="0" smtClean="0"/>
              <a:t>Cuisine,</a:t>
            </a:r>
          </a:p>
          <a:p>
            <a:r>
              <a:rPr lang="fr-FR" dirty="0" smtClean="0"/>
              <a:t>Carbet pour le linge sale, </a:t>
            </a:r>
          </a:p>
          <a:p>
            <a:pPr marL="45720" indent="0">
              <a:buNone/>
            </a:pPr>
            <a:r>
              <a:rPr lang="fr-FR" dirty="0" smtClean="0"/>
              <a:t> </a:t>
            </a:r>
          </a:p>
          <a:p>
            <a:r>
              <a:rPr lang="fr-FR" dirty="0" smtClean="0"/>
              <a:t>Pour les lutins et louveteaux : 2 </a:t>
            </a:r>
            <a:r>
              <a:rPr lang="fr-FR" dirty="0" err="1" smtClean="0"/>
              <a:t>ténérés</a:t>
            </a:r>
            <a:r>
              <a:rPr lang="fr-FR" dirty="0" smtClean="0"/>
              <a:t>, </a:t>
            </a:r>
          </a:p>
          <a:p>
            <a:r>
              <a:rPr lang="fr-FR" dirty="0" smtClean="0"/>
              <a:t>Pour les éclais : 3 </a:t>
            </a:r>
            <a:r>
              <a:rPr lang="fr-FR" dirty="0" err="1" smtClean="0"/>
              <a:t>montanas</a:t>
            </a:r>
            <a:r>
              <a:rPr lang="fr-FR" dirty="0" smtClean="0"/>
              <a:t>, </a:t>
            </a:r>
          </a:p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matériel collectif</a:t>
            </a:r>
            <a:endParaRPr lang="fr-FR" dirty="0"/>
          </a:p>
        </p:txBody>
      </p:sp>
      <p:pic>
        <p:nvPicPr>
          <p:cNvPr id="5122" name="Picture 2" descr="Tente Montana 4 Caban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941" y="4653136"/>
            <a:ext cx="3030087" cy="172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Équipements des Centres de Vacances - PDF Téléchargement Gratui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012" y="1772816"/>
            <a:ext cx="2643946" cy="195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30158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17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9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/>
              <a:t>Liste du trousseau sur notre site, </a:t>
            </a:r>
          </a:p>
          <a:p>
            <a:r>
              <a:rPr lang="fr-FR" dirty="0" smtClean="0"/>
              <a:t>Gamelle, </a:t>
            </a:r>
          </a:p>
          <a:p>
            <a:r>
              <a:rPr lang="fr-FR" dirty="0" smtClean="0"/>
              <a:t>Bâton de marche, </a:t>
            </a:r>
          </a:p>
          <a:p>
            <a:r>
              <a:rPr lang="fr-FR" dirty="0" smtClean="0"/>
              <a:t>Sac à linge sale qui ferme, </a:t>
            </a:r>
          </a:p>
          <a:p>
            <a:endParaRPr lang="fr-FR" dirty="0"/>
          </a:p>
          <a:p>
            <a:r>
              <a:rPr lang="fr-FR" dirty="0" smtClean="0"/>
              <a:t>Bien indiquer le nom de l’enfant sur ses affaires.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Matériel individuel</a:t>
            </a:r>
            <a:endParaRPr lang="fr-FR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5" t="13472" r="34544" b="5375"/>
          <a:stretch/>
        </p:blipFill>
        <p:spPr bwMode="auto">
          <a:xfrm>
            <a:off x="5292080" y="1780644"/>
            <a:ext cx="2952328" cy="426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54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03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9434943"/>
              </p:ext>
            </p:extLst>
          </p:nvPr>
        </p:nvGraphicFramePr>
        <p:xfrm>
          <a:off x="395288" y="1773238"/>
          <a:ext cx="8407401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2467"/>
                <a:gridCol w="2802467"/>
                <a:gridCol w="2802467"/>
              </a:tblGrid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Lutins /</a:t>
                      </a:r>
                      <a:r>
                        <a:rPr lang="fr-FR" baseline="0" dirty="0" smtClean="0"/>
                        <a:t> L</a:t>
                      </a:r>
                      <a:r>
                        <a:rPr lang="fr-FR" dirty="0" smtClean="0"/>
                        <a:t>ouveteaux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Éclais / Aînés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Filles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3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3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Garçons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5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Total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8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8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Effectifs totaux</a:t>
            </a:r>
            <a:endParaRPr lang="fr-FR" dirty="0"/>
          </a:p>
        </p:txBody>
      </p:sp>
      <p:pic>
        <p:nvPicPr>
          <p:cNvPr id="5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28384" y="54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44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activités</a:t>
            </a:r>
            <a:endParaRPr lang="fr-FR" dirty="0"/>
          </a:p>
        </p:txBody>
      </p:sp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0352" y="54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52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Deux objectifs : </a:t>
            </a:r>
          </a:p>
          <a:p>
            <a:pPr lvl="1"/>
            <a:r>
              <a:rPr lang="fr-FR" dirty="0"/>
              <a:t>Développer les capacités à vivre en équipe et à coopérer, en gérant les </a:t>
            </a:r>
            <a:r>
              <a:rPr lang="fr-FR" dirty="0" smtClean="0"/>
              <a:t>conflits,</a:t>
            </a:r>
          </a:p>
          <a:p>
            <a:pPr lvl="1"/>
            <a:r>
              <a:rPr lang="fr-FR" dirty="0"/>
              <a:t>Développer la capacité des enfants à vivre dans la nature et à respecter leur environnement.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projet pédagogique</a:t>
            </a:r>
            <a:endParaRPr lang="fr-FR" dirty="0"/>
          </a:p>
        </p:txBody>
      </p:sp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0392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7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Clarine TV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thème</a:t>
            </a:r>
            <a:endParaRPr lang="fr-F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05392"/>
            <a:ext cx="3603101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8333" y="476672"/>
            <a:ext cx="609600" cy="609600"/>
          </a:xfrm>
          <a:prstGeom prst="rect">
            <a:avLst/>
          </a:prstGeom>
        </p:spPr>
      </p:pic>
      <p:grpSp>
        <p:nvGrpSpPr>
          <p:cNvPr id="11" name="Groupe 10"/>
          <p:cNvGrpSpPr/>
          <p:nvPr/>
        </p:nvGrpSpPr>
        <p:grpSpPr>
          <a:xfrm>
            <a:off x="683568" y="3837414"/>
            <a:ext cx="3037426" cy="2743200"/>
            <a:chOff x="683568" y="3837414"/>
            <a:chExt cx="3037426" cy="2743200"/>
          </a:xfrm>
        </p:grpSpPr>
        <p:grpSp>
          <p:nvGrpSpPr>
            <p:cNvPr id="5" name="Groupe 4"/>
            <p:cNvGrpSpPr/>
            <p:nvPr/>
          </p:nvGrpSpPr>
          <p:grpSpPr>
            <a:xfrm>
              <a:off x="683568" y="4215599"/>
              <a:ext cx="3028315" cy="1513840"/>
              <a:chOff x="683568" y="4215599"/>
              <a:chExt cx="3028315" cy="1513840"/>
            </a:xfrm>
          </p:grpSpPr>
          <p:pic>
            <p:nvPicPr>
              <p:cNvPr id="6" name="Image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3568" y="4215599"/>
                <a:ext cx="3028315" cy="1513840"/>
              </a:xfrm>
              <a:prstGeom prst="rect">
                <a:avLst/>
              </a:prstGeom>
            </p:spPr>
          </p:pic>
          <p:cxnSp>
            <p:nvCxnSpPr>
              <p:cNvPr id="10" name="Connecteur droit 9"/>
              <p:cNvCxnSpPr/>
              <p:nvPr/>
            </p:nvCxnSpPr>
            <p:spPr>
              <a:xfrm>
                <a:off x="2610123" y="4797152"/>
                <a:ext cx="593725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e 6"/>
            <p:cNvGrpSpPr/>
            <p:nvPr/>
          </p:nvGrpSpPr>
          <p:grpSpPr>
            <a:xfrm>
              <a:off x="690775" y="3837414"/>
              <a:ext cx="3030219" cy="2743200"/>
              <a:chOff x="0" y="0"/>
              <a:chExt cx="3030279" cy="2743200"/>
            </a:xfrm>
          </p:grpSpPr>
          <p:sp>
            <p:nvSpPr>
              <p:cNvPr id="8" name="Zone de texte 9"/>
              <p:cNvSpPr txBox="1"/>
              <p:nvPr/>
            </p:nvSpPr>
            <p:spPr>
              <a:xfrm>
                <a:off x="1201479" y="308344"/>
                <a:ext cx="1828800" cy="65913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5000"/>
                  </a:lnSpc>
                  <a:spcAft>
                    <a:spcPts val="0"/>
                  </a:spcAft>
                </a:pPr>
                <a:r>
                  <a:rPr lang="fr-FR" sz="3600" b="1">
                    <a:ln>
                      <a:noFill/>
                    </a:ln>
                    <a:gradFill>
                      <a:gsLst>
                        <a:gs pos="0">
                          <a:srgbClr val="A54200"/>
                        </a:gs>
                        <a:gs pos="78000">
                          <a:srgbClr val="FF8C19"/>
                        </a:gs>
                        <a:gs pos="100000">
                          <a:srgbClr val="FFF1E9"/>
                        </a:gs>
                      </a:gsLst>
                      <a:lin ang="5400000" scaled="0"/>
                    </a:gradFill>
                    <a:effectLst>
                      <a:outerShdw blurRad="69850" dist="43180" dir="5400000" sx="0" sy="0">
                        <a:srgbClr val="000000">
                          <a:alpha val="65000"/>
                        </a:srgbClr>
                      </a:outerShdw>
                    </a:effectLst>
                    <a:latin typeface="Comic Sans MS"/>
                    <a:ea typeface="Times New Roman"/>
                    <a:cs typeface="Times New Roman"/>
                  </a:rPr>
                  <a:t>Chalet</a:t>
                </a:r>
                <a:endParaRPr lang="fr-FR" sz="1100">
                  <a:effectLst/>
                  <a:latin typeface="Comic Sans MS"/>
                  <a:ea typeface="Times New Roman"/>
                  <a:cs typeface="Times New Roman"/>
                </a:endParaRPr>
              </a:p>
            </p:txBody>
          </p:sp>
          <p:pic>
            <p:nvPicPr>
              <p:cNvPr id="9" name="Image 8" descr="C:\Users\Granvigne\Documents\LOGOS\Foulard.JPG"/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DFDFD"/>
                  </a:clrFrom>
                  <a:clrTo>
                    <a:srgbClr val="FDFDF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171212">
                <a:off x="0" y="0"/>
                <a:ext cx="1552353" cy="27432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026" name="Picture 2" descr="La télécommande universelle pour SAMSUNG TV LCD / LED: Amazon.fr: High-tech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23780">
            <a:off x="1470884" y="1884004"/>
            <a:ext cx="2278478" cy="179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66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Baignade, </a:t>
            </a:r>
          </a:p>
          <a:p>
            <a:r>
              <a:rPr lang="fr-FR" dirty="0" smtClean="0"/>
              <a:t>Randonnées, </a:t>
            </a:r>
          </a:p>
          <a:p>
            <a:r>
              <a:rPr lang="fr-FR" dirty="0" smtClean="0"/>
              <a:t>Grands jeux, </a:t>
            </a:r>
          </a:p>
          <a:p>
            <a:r>
              <a:rPr lang="fr-FR" dirty="0" smtClean="0"/>
              <a:t>Veillées autour du feu, </a:t>
            </a:r>
          </a:p>
          <a:p>
            <a:r>
              <a:rPr lang="fr-FR" dirty="0" smtClean="0"/>
              <a:t>Herbier, </a:t>
            </a:r>
          </a:p>
          <a:p>
            <a:r>
              <a:rPr lang="fr-FR" dirty="0" smtClean="0"/>
              <a:t>Observation des perséides, </a:t>
            </a:r>
          </a:p>
          <a:p>
            <a:r>
              <a:rPr lang="fr-FR" dirty="0" smtClean="0"/>
              <a:t>…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activités phares</a:t>
            </a:r>
            <a:endParaRPr lang="fr-FR" dirty="0"/>
          </a:p>
        </p:txBody>
      </p:sp>
      <p:pic>
        <p:nvPicPr>
          <p:cNvPr id="5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28384" y="548680"/>
            <a:ext cx="609600" cy="609600"/>
          </a:xfrm>
          <a:prstGeom prst="rect">
            <a:avLst/>
          </a:prstGeom>
        </p:spPr>
      </p:pic>
      <p:pic>
        <p:nvPicPr>
          <p:cNvPr id="12290" name="Picture 2" descr="Perséides: 10 endroits où les observer en 2018 | Via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095074"/>
            <a:ext cx="4338870" cy="244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05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1" t="18768" r="10505" b="13413"/>
          <a:stretch/>
        </p:blipFill>
        <p:spPr bwMode="auto">
          <a:xfrm>
            <a:off x="1785547" y="3274955"/>
            <a:ext cx="6954711" cy="3247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Grille d’activités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539552" y="2060848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6"/>
                </a:solidFill>
                <a:hlinkClick r:id="rId5"/>
              </a:rPr>
              <a:t>https://eedftalant.fr/projets_camp-eedf.html</a:t>
            </a:r>
            <a:endParaRPr lang="fr-FR" sz="2400" b="1" dirty="0">
              <a:solidFill>
                <a:schemeClr val="accent6"/>
              </a:solidFill>
            </a:endParaRPr>
          </a:p>
        </p:txBody>
      </p:sp>
      <p:pic>
        <p:nvPicPr>
          <p:cNvPr id="3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38864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9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Pour les plus de 12 ans, </a:t>
            </a:r>
          </a:p>
          <a:p>
            <a:r>
              <a:rPr lang="fr-FR" dirty="0" smtClean="0"/>
              <a:t>Randonnée en autonomie (sans responsables),</a:t>
            </a:r>
          </a:p>
          <a:p>
            <a:r>
              <a:rPr lang="fr-FR" dirty="0" smtClean="0"/>
              <a:t>Sur 2 jours, </a:t>
            </a:r>
          </a:p>
          <a:p>
            <a:r>
              <a:rPr lang="fr-FR" dirty="0" smtClean="0"/>
              <a:t>Projet des jeunes validé par la direction, </a:t>
            </a:r>
          </a:p>
          <a:p>
            <a:r>
              <a:rPr lang="fr-FR" dirty="0" smtClean="0"/>
              <a:t>Visite de l’équipe, </a:t>
            </a:r>
          </a:p>
          <a:p>
            <a:r>
              <a:rPr lang="fr-FR" dirty="0" smtClean="0"/>
              <a:t>Obligation d’un point d’eau, </a:t>
            </a:r>
          </a:p>
          <a:p>
            <a:endParaRPr lang="fr-FR" dirty="0"/>
          </a:p>
          <a:p>
            <a:r>
              <a:rPr lang="fr-FR" dirty="0" smtClean="0"/>
              <a:t>Pas de porte à porte,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Exploration </a:t>
            </a:r>
            <a:endParaRPr lang="fr-FR" dirty="0"/>
          </a:p>
        </p:txBody>
      </p:sp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28384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51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7" b="8936"/>
          <a:stretch/>
        </p:blipFill>
        <p:spPr bwMode="auto">
          <a:xfrm>
            <a:off x="971600" y="2636912"/>
            <a:ext cx="7838314" cy="3338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Pour toutes ces informations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67544" y="2003648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6"/>
                </a:solidFill>
                <a:hlinkClick r:id="rId5"/>
              </a:rPr>
              <a:t>https://eedftalant.fr/projets_camp-eedf.html</a:t>
            </a:r>
            <a:endParaRPr lang="fr-FR" sz="2400" b="1" dirty="0">
              <a:solidFill>
                <a:schemeClr val="accent6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83568" y="6102775"/>
            <a:ext cx="8265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accent6"/>
                </a:solidFill>
              </a:rPr>
              <a:t>Contactez Caroline </a:t>
            </a:r>
            <a:r>
              <a:rPr lang="fr-FR" sz="2000" b="1" dirty="0">
                <a:solidFill>
                  <a:schemeClr val="accent6"/>
                </a:solidFill>
              </a:rPr>
              <a:t>:</a:t>
            </a:r>
            <a:r>
              <a:rPr lang="fr-FR" sz="2000" b="1" dirty="0" smtClean="0">
                <a:solidFill>
                  <a:schemeClr val="accent6"/>
                </a:solidFill>
              </a:rPr>
              <a:t> </a:t>
            </a:r>
            <a:r>
              <a:rPr lang="fr-FR" sz="2000" b="1" dirty="0" smtClean="0">
                <a:solidFill>
                  <a:schemeClr val="accent6"/>
                </a:solidFill>
                <a:hlinkClick r:id="rId6"/>
              </a:rPr>
              <a:t>granvigne@eedftalant.fr</a:t>
            </a:r>
            <a:r>
              <a:rPr lang="fr-FR" sz="2000" b="1" dirty="0" smtClean="0">
                <a:solidFill>
                  <a:schemeClr val="accent6"/>
                </a:solidFill>
              </a:rPr>
              <a:t> ou au 06.67.03.69.01 </a:t>
            </a:r>
            <a:endParaRPr lang="fr-FR" sz="2000" b="1" dirty="0">
              <a:solidFill>
                <a:schemeClr val="accent6"/>
              </a:solidFill>
            </a:endParaRPr>
          </a:p>
        </p:txBody>
      </p:sp>
      <p:pic>
        <p:nvPicPr>
          <p:cNvPr id="3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44408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21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Pour les </a:t>
            </a:r>
            <a:r>
              <a:rPr lang="fr-FR" dirty="0" smtClean="0"/>
              <a:t>moins de </a:t>
            </a:r>
            <a:r>
              <a:rPr lang="fr-FR" dirty="0"/>
              <a:t>12 ans, </a:t>
            </a:r>
          </a:p>
          <a:p>
            <a:r>
              <a:rPr lang="fr-FR" dirty="0"/>
              <a:t>Randonnée </a:t>
            </a:r>
            <a:r>
              <a:rPr lang="fr-FR" dirty="0" smtClean="0"/>
              <a:t>avec les responsables,</a:t>
            </a:r>
          </a:p>
          <a:p>
            <a:r>
              <a:rPr lang="fr-FR" dirty="0" smtClean="0"/>
              <a:t>Sur </a:t>
            </a:r>
            <a:r>
              <a:rPr lang="fr-FR" dirty="0"/>
              <a:t>2 jours, </a:t>
            </a:r>
          </a:p>
          <a:p>
            <a:r>
              <a:rPr lang="fr-FR" dirty="0"/>
              <a:t>Projet des jeunes validé par la direction, </a:t>
            </a:r>
          </a:p>
          <a:p>
            <a:r>
              <a:rPr lang="fr-FR" dirty="0"/>
              <a:t>Visite de l’équipe, </a:t>
            </a:r>
          </a:p>
          <a:p>
            <a:r>
              <a:rPr lang="fr-FR" dirty="0"/>
              <a:t>Obligation d’un point d’eau, </a:t>
            </a:r>
          </a:p>
          <a:p>
            <a:endParaRPr lang="fr-FR" dirty="0"/>
          </a:p>
          <a:p>
            <a:r>
              <a:rPr lang="fr-FR" dirty="0"/>
              <a:t>Pas de porte à porte,</a:t>
            </a:r>
          </a:p>
          <a:p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Rando</a:t>
            </a:r>
            <a:r>
              <a:rPr lang="fr-FR" dirty="0" smtClean="0"/>
              <a:t>-loup</a:t>
            </a:r>
            <a:endParaRPr lang="fr-FR" dirty="0"/>
          </a:p>
        </p:txBody>
      </p:sp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0392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50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112" y="4005064"/>
            <a:ext cx="6720136" cy="1645920"/>
          </a:xfrm>
        </p:spPr>
        <p:txBody>
          <a:bodyPr/>
          <a:lstStyle/>
          <a:p>
            <a:r>
              <a:rPr lang="fr-FR" dirty="0" smtClean="0"/>
              <a:t>LA gestion du COVID 19</a:t>
            </a:r>
            <a:endParaRPr lang="fr-FR" dirty="0"/>
          </a:p>
        </p:txBody>
      </p:sp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0352" y="6926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25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Respect de la Charte COVID éditée par les EEDF, </a:t>
            </a:r>
          </a:p>
          <a:p>
            <a:r>
              <a:rPr lang="fr-FR" dirty="0" smtClean="0"/>
              <a:t>Respect des protocoles du 18 juin et 17 juillet du ministère de l’éducation nationale, de la jeunesse et des sports et de la DDCS. 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Protocoles</a:t>
            </a:r>
            <a:endParaRPr lang="fr-F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668" y="3012283"/>
            <a:ext cx="5976664" cy="3360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18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Le transport est à la charge des familles, </a:t>
            </a:r>
          </a:p>
          <a:p>
            <a:r>
              <a:rPr lang="fr-FR" dirty="0" smtClean="0"/>
              <a:t>Le matériel sera préparé et amené sur le lieu de camp en amont (le 4-5 août), </a:t>
            </a:r>
          </a:p>
          <a:p>
            <a:r>
              <a:rPr lang="fr-FR" dirty="0" smtClean="0"/>
              <a:t>Un covoiturage pourra être organisé, dans ce cas la distanciation devra être respectée ou le port du masque sera obligatoire, </a:t>
            </a:r>
          </a:p>
          <a:p>
            <a:endParaRPr lang="fr-FR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transport</a:t>
            </a:r>
            <a:endParaRPr lang="fr-FR" dirty="0"/>
          </a:p>
        </p:txBody>
      </p:sp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28384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92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Couchage non mixte, </a:t>
            </a:r>
          </a:p>
          <a:p>
            <a:r>
              <a:rPr lang="fr-FR" dirty="0" smtClean="0"/>
              <a:t>Couchage sous tente pour tous, </a:t>
            </a:r>
          </a:p>
          <a:p>
            <a:r>
              <a:rPr lang="fr-FR" dirty="0" smtClean="0"/>
              <a:t>Tentes remplies à 50% de </a:t>
            </a:r>
            <a:r>
              <a:rPr lang="fr-FR" dirty="0" smtClean="0"/>
              <a:t>leurs </a:t>
            </a:r>
            <a:r>
              <a:rPr lang="fr-FR" dirty="0" smtClean="0"/>
              <a:t>capacités, </a:t>
            </a:r>
          </a:p>
          <a:p>
            <a:r>
              <a:rPr lang="fr-FR" dirty="0" smtClean="0"/>
              <a:t>Couchage tête bèche, </a:t>
            </a:r>
          </a:p>
          <a:p>
            <a:r>
              <a:rPr lang="fr-FR" dirty="0" smtClean="0"/>
              <a:t>Tentes rangées et aérées tous les jours. 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couchage</a:t>
            </a:r>
            <a:endParaRPr lang="fr-FR" dirty="0"/>
          </a:p>
        </p:txBody>
      </p:sp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2400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48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Les personnes extérieures au camp ne seront pas tolérées, </a:t>
            </a:r>
          </a:p>
          <a:p>
            <a:r>
              <a:rPr lang="fr-FR" dirty="0" smtClean="0"/>
              <a:t>Une pièce infirmerie, </a:t>
            </a:r>
          </a:p>
          <a:p>
            <a:r>
              <a:rPr lang="fr-FR" dirty="0" smtClean="0"/>
              <a:t>Une pièce réservée aux suspicions de COVID, </a:t>
            </a:r>
          </a:p>
          <a:p>
            <a:r>
              <a:rPr lang="fr-FR" dirty="0" smtClean="0"/>
              <a:t>Locaux aérés au moins 15 minutes par jours, </a:t>
            </a:r>
          </a:p>
          <a:p>
            <a:r>
              <a:rPr lang="fr-FR" dirty="0" smtClean="0"/>
              <a:t>Différentes pièces nettoyées et désinfectées 2 à 3 fois par jours, </a:t>
            </a:r>
          </a:p>
          <a:p>
            <a:r>
              <a:rPr lang="fr-FR" dirty="0" smtClean="0"/>
              <a:t>Poignets, interrupteurs, etc</a:t>
            </a:r>
            <a:r>
              <a:rPr lang="fr-FR" dirty="0"/>
              <a:t>.</a:t>
            </a:r>
            <a:r>
              <a:rPr lang="fr-FR" dirty="0" smtClean="0"/>
              <a:t> désinfectées 3 fois par jours, </a:t>
            </a:r>
          </a:p>
          <a:p>
            <a:r>
              <a:rPr lang="fr-FR" dirty="0" smtClean="0"/>
              <a:t>De nombreux points de lavage seront installés sur le camp, avec des affichages afin de bien se laver les mains, 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locaux</a:t>
            </a:r>
            <a:endParaRPr lang="fr-FR" dirty="0"/>
          </a:p>
        </p:txBody>
      </p:sp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0392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67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Activités prévues pour respecter la distanciation sociale, </a:t>
            </a:r>
          </a:p>
          <a:p>
            <a:r>
              <a:rPr lang="fr-FR" dirty="0" smtClean="0"/>
              <a:t>Port du masque obligatoire pour les plus de 11 ans, quand la distanciation n’est pas possible, </a:t>
            </a:r>
          </a:p>
          <a:p>
            <a:r>
              <a:rPr lang="fr-FR" dirty="0" smtClean="0"/>
              <a:t>Pour les randonnées et balades, utilisation d’un bâton de marche pour respecter la distanciation, </a:t>
            </a:r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activités</a:t>
            </a:r>
            <a:endParaRPr lang="fr-FR" dirty="0"/>
          </a:p>
        </p:txBody>
      </p:sp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0392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43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Obligatoire pour les plus de 11 ans quand la distanciation n’est pas possible, </a:t>
            </a:r>
          </a:p>
          <a:p>
            <a:r>
              <a:rPr lang="fr-FR" dirty="0" smtClean="0"/>
              <a:t>Masques jetables, fournis par le groupe, </a:t>
            </a:r>
          </a:p>
          <a:p>
            <a:r>
              <a:rPr lang="fr-FR" dirty="0" smtClean="0"/>
              <a:t>Changés toutes les 4 heures,</a:t>
            </a:r>
          </a:p>
          <a:p>
            <a:r>
              <a:rPr lang="fr-FR" dirty="0" smtClean="0"/>
              <a:t>Masques fabriqués en France, 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masques</a:t>
            </a:r>
            <a:endParaRPr lang="fr-FR" dirty="0"/>
          </a:p>
        </p:txBody>
      </p:sp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2400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52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Pour les plus de 12 ans !</a:t>
            </a:r>
          </a:p>
          <a:p>
            <a:r>
              <a:rPr lang="fr-FR" dirty="0" smtClean="0"/>
              <a:t>Pas de porte à porte, </a:t>
            </a:r>
          </a:p>
          <a:p>
            <a:r>
              <a:rPr lang="fr-FR" dirty="0" smtClean="0"/>
              <a:t>Salle prévue en lien avec la Mairie, </a:t>
            </a:r>
          </a:p>
          <a:p>
            <a:r>
              <a:rPr lang="fr-FR" dirty="0" smtClean="0"/>
              <a:t>Point d’eau obligatoire, </a:t>
            </a:r>
          </a:p>
          <a:p>
            <a:r>
              <a:rPr lang="fr-FR" dirty="0" smtClean="0"/>
              <a:t>Visite le soir par la direction, 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L’exploration</a:t>
            </a:r>
            <a:endParaRPr lang="fr-FR" dirty="0"/>
          </a:p>
        </p:txBody>
      </p:sp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2400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42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Les échanges de linge ne seront pas permis, </a:t>
            </a:r>
          </a:p>
          <a:p>
            <a:r>
              <a:rPr lang="fr-FR" dirty="0" smtClean="0"/>
              <a:t>Merci d’indiquer le nom de l’enfant sur toutes ses affaires, </a:t>
            </a:r>
          </a:p>
          <a:p>
            <a:r>
              <a:rPr lang="fr-FR" dirty="0" smtClean="0"/>
              <a:t>Des inventaires seront réalisés en début et en fin de camp pour les lutins et louveteaux, </a:t>
            </a:r>
          </a:p>
          <a:p>
            <a:r>
              <a:rPr lang="fr-FR" dirty="0" smtClean="0"/>
              <a:t>Une tente sera réservée pour l’entreposage du linge sale, merci de prévoir des sacs à linge sale qui ferment, </a:t>
            </a:r>
          </a:p>
          <a:p>
            <a:r>
              <a:rPr lang="fr-FR" dirty="0" smtClean="0"/>
              <a:t>Le linge propre sera rangé dans leur tente de couchage, </a:t>
            </a:r>
          </a:p>
          <a:p>
            <a:r>
              <a:rPr lang="fr-FR" dirty="0" smtClean="0"/>
              <a:t>Un temps de lessive est prévu en milieu de camp, 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linge</a:t>
            </a:r>
            <a:endParaRPr lang="fr-FR" dirty="0"/>
          </a:p>
        </p:txBody>
      </p:sp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28384" y="54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Avoir Des nouvelles sur le camp</a:t>
            </a:r>
            <a:endParaRPr lang="fr-F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9" t="14747" r="4207" b="12317"/>
          <a:stretch/>
        </p:blipFill>
        <p:spPr bwMode="auto">
          <a:xfrm>
            <a:off x="1331640" y="2178278"/>
            <a:ext cx="6761017" cy="3214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82079" y="1808946"/>
            <a:ext cx="3277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Tous les jours sur notre site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572000" y="5661248"/>
            <a:ext cx="3277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Par téléphone à Caroline : 06.67.03.79.01</a:t>
            </a:r>
            <a:endParaRPr lang="fr-FR" dirty="0"/>
          </a:p>
        </p:txBody>
      </p:sp>
      <p:pic>
        <p:nvPicPr>
          <p:cNvPr id="7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416" y="54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14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7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La même équipe </a:t>
            </a:r>
            <a:r>
              <a:rPr lang="fr-FR" dirty="0" smtClean="0"/>
              <a:t>pour la </a:t>
            </a:r>
            <a:r>
              <a:rPr lang="fr-FR" dirty="0" smtClean="0"/>
              <a:t>préparation et </a:t>
            </a:r>
            <a:r>
              <a:rPr lang="fr-FR" dirty="0" smtClean="0"/>
              <a:t>le </a:t>
            </a:r>
            <a:r>
              <a:rPr lang="fr-FR" dirty="0" smtClean="0"/>
              <a:t>service, </a:t>
            </a:r>
          </a:p>
          <a:p>
            <a:r>
              <a:rPr lang="fr-FR" dirty="0" smtClean="0"/>
              <a:t>Lavage de mains obligatoire avant et après le repas, </a:t>
            </a:r>
          </a:p>
          <a:p>
            <a:r>
              <a:rPr lang="fr-FR" dirty="0" smtClean="0"/>
              <a:t>Le service se fera afin de limiter les files d’attente et d’éviter les échanges d’ustensiles, </a:t>
            </a:r>
          </a:p>
          <a:p>
            <a:r>
              <a:rPr lang="fr-FR" dirty="0" smtClean="0"/>
              <a:t>Les participants seront placés afin de respecter les distanciations, </a:t>
            </a:r>
          </a:p>
          <a:p>
            <a:r>
              <a:rPr lang="fr-FR" dirty="0" smtClean="0"/>
              <a:t>Chaque participant mange dans ses couverts et nettoie ses couverts, </a:t>
            </a:r>
          </a:p>
          <a:p>
            <a:r>
              <a:rPr lang="fr-FR" dirty="0" smtClean="0"/>
              <a:t>La vaisselle personnelle comme collective sera désinfectée après chaque repas, </a:t>
            </a:r>
          </a:p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repas</a:t>
            </a:r>
            <a:endParaRPr lang="fr-FR" dirty="0"/>
          </a:p>
        </p:txBody>
      </p:sp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28384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90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FR" dirty="0" smtClean="0"/>
              <a:t>Référent COVID : Cécile, </a:t>
            </a:r>
          </a:p>
          <a:p>
            <a:r>
              <a:rPr lang="fr-FR" dirty="0" smtClean="0"/>
              <a:t>Formation aux gestes barrières dès </a:t>
            </a:r>
            <a:r>
              <a:rPr lang="fr-FR" dirty="0" smtClean="0"/>
              <a:t>l’arrivé </a:t>
            </a:r>
            <a:r>
              <a:rPr lang="fr-FR" dirty="0" smtClean="0"/>
              <a:t>et rappels réguliers,</a:t>
            </a:r>
          </a:p>
          <a:p>
            <a:r>
              <a:rPr lang="fr-FR" dirty="0" smtClean="0"/>
              <a:t>Affichages, </a:t>
            </a:r>
          </a:p>
          <a:p>
            <a:endParaRPr lang="fr-FR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Respect des gestes barrières</a:t>
            </a:r>
            <a:endParaRPr lang="fr-FR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3" t="13690" r="34853" b="6250"/>
          <a:stretch/>
        </p:blipFill>
        <p:spPr bwMode="auto">
          <a:xfrm>
            <a:off x="5105712" y="1719263"/>
            <a:ext cx="3123576" cy="440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54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66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Avant le départ : attestation COVID</a:t>
            </a:r>
          </a:p>
          <a:p>
            <a:r>
              <a:rPr lang="fr-FR" dirty="0" smtClean="0"/>
              <a:t>Pièce réservée au suspicion de COVID</a:t>
            </a:r>
          </a:p>
          <a:p>
            <a:r>
              <a:rPr lang="fr-FR" dirty="0" smtClean="0"/>
              <a:t>Si un cas est suspecté : limitation des contacts avec cette personne, évacuation et information à l’ARS et la DDCS.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La suspicion d’un cas de COVID</a:t>
            </a:r>
            <a:endParaRPr lang="fr-FR" dirty="0"/>
          </a:p>
        </p:txBody>
      </p:sp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44408" y="54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90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Nous restons à votre disposition</a:t>
            </a:r>
            <a:endParaRPr lang="fr-FR" dirty="0"/>
          </a:p>
        </p:txBody>
      </p:sp>
      <p:pic>
        <p:nvPicPr>
          <p:cNvPr id="6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0352" y="2132856"/>
            <a:ext cx="609600" cy="609600"/>
          </a:xfrm>
          <a:prstGeom prst="rect">
            <a:avLst/>
          </a:prstGeom>
        </p:spPr>
      </p:pic>
      <p:pic>
        <p:nvPicPr>
          <p:cNvPr id="7" name="Son enregistr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0352" y="620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49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22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7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Envoyer votre courrier à : </a:t>
            </a:r>
          </a:p>
          <a:p>
            <a:pPr lvl="1"/>
            <a:r>
              <a:rPr lang="fr-FR" dirty="0" smtClean="0"/>
              <a:t>EEDF le </a:t>
            </a:r>
            <a:r>
              <a:rPr lang="fr-FR" dirty="0" err="1" smtClean="0"/>
              <a:t>Planet</a:t>
            </a:r>
            <a:r>
              <a:rPr lang="fr-FR" dirty="0" smtClean="0"/>
              <a:t>,</a:t>
            </a:r>
          </a:p>
          <a:p>
            <a:pPr lvl="1"/>
            <a:r>
              <a:rPr lang="fr-FR" dirty="0"/>
              <a:t>5973 route de la Valserine, </a:t>
            </a:r>
          </a:p>
          <a:p>
            <a:pPr lvl="1"/>
            <a:r>
              <a:rPr lang="fr-FR" dirty="0" smtClean="0"/>
              <a:t>01410 CHEZERY FORENS.</a:t>
            </a:r>
            <a:endParaRPr lang="fr-FR" dirty="0"/>
          </a:p>
          <a:p>
            <a:pPr lvl="1"/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Donner des nouvelles sur le camp</a:t>
            </a:r>
            <a:endParaRPr lang="fr-FR" dirty="0"/>
          </a:p>
        </p:txBody>
      </p:sp>
      <p:pic>
        <p:nvPicPr>
          <p:cNvPr id="2050" name="Picture 2" descr="Garçon D'enfant Avec Le Courrier Illustration Stock - Illustration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959224"/>
            <a:ext cx="4860032" cy="343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1697" y="54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50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L’administratif</a:t>
            </a:r>
            <a:endParaRPr lang="fr-FR" dirty="0"/>
          </a:p>
        </p:txBody>
      </p:sp>
      <p:pic>
        <p:nvPicPr>
          <p:cNvPr id="3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0352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4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Deux options : </a:t>
            </a:r>
          </a:p>
          <a:p>
            <a:r>
              <a:rPr lang="fr-FR" dirty="0" smtClean="0"/>
              <a:t>Pour l’intégralité du camp : </a:t>
            </a:r>
          </a:p>
          <a:p>
            <a:pPr lvl="1"/>
            <a:r>
              <a:rPr lang="fr-FR" dirty="0" smtClean="0"/>
              <a:t>380€ pour le 1</a:t>
            </a:r>
            <a:r>
              <a:rPr lang="fr-FR" baseline="30000" dirty="0" smtClean="0"/>
              <a:t>ier</a:t>
            </a:r>
            <a:r>
              <a:rPr lang="fr-FR" dirty="0" smtClean="0"/>
              <a:t> enfant, </a:t>
            </a:r>
          </a:p>
          <a:p>
            <a:pPr lvl="1"/>
            <a:r>
              <a:rPr lang="fr-FR" dirty="0" smtClean="0"/>
              <a:t>350€ pour le 2</a:t>
            </a:r>
            <a:r>
              <a:rPr lang="fr-FR" baseline="30000" dirty="0" smtClean="0"/>
              <a:t>ième</a:t>
            </a:r>
            <a:r>
              <a:rPr lang="fr-FR" dirty="0" smtClean="0"/>
              <a:t> enfant, </a:t>
            </a:r>
          </a:p>
          <a:p>
            <a:pPr lvl="1"/>
            <a:r>
              <a:rPr lang="fr-FR" dirty="0" smtClean="0"/>
              <a:t>300€ pour les suivants.</a:t>
            </a:r>
          </a:p>
          <a:p>
            <a:r>
              <a:rPr lang="fr-FR" dirty="0" smtClean="0"/>
              <a:t>Pour seulement quelques jours : </a:t>
            </a:r>
          </a:p>
          <a:p>
            <a:pPr lvl="1"/>
            <a:r>
              <a:rPr lang="fr-FR" dirty="0" smtClean="0"/>
              <a:t>30€ par jour pour le 1</a:t>
            </a:r>
            <a:r>
              <a:rPr lang="fr-FR" baseline="30000" dirty="0" smtClean="0"/>
              <a:t>ier</a:t>
            </a:r>
            <a:r>
              <a:rPr lang="fr-FR" dirty="0" smtClean="0"/>
              <a:t> enfant,</a:t>
            </a:r>
          </a:p>
          <a:p>
            <a:pPr lvl="1"/>
            <a:r>
              <a:rPr lang="fr-FR" dirty="0" smtClean="0"/>
              <a:t>28€ par jour pour le 2</a:t>
            </a:r>
            <a:r>
              <a:rPr lang="fr-FR" baseline="30000" dirty="0" smtClean="0"/>
              <a:t>ième</a:t>
            </a:r>
            <a:r>
              <a:rPr lang="fr-FR" dirty="0" smtClean="0"/>
              <a:t> enfant, </a:t>
            </a:r>
          </a:p>
          <a:p>
            <a:pPr lvl="1"/>
            <a:r>
              <a:rPr lang="fr-FR" dirty="0" smtClean="0"/>
              <a:t>25€ par jour pour les suivants. </a:t>
            </a:r>
          </a:p>
          <a:p>
            <a:r>
              <a:rPr lang="fr-FR" dirty="0" smtClean="0"/>
              <a:t>Ce prix est hors transport.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prix</a:t>
            </a:r>
            <a:endParaRPr lang="fr-FR" dirty="0"/>
          </a:p>
        </p:txBody>
      </p:sp>
      <p:pic>
        <p:nvPicPr>
          <p:cNvPr id="5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0392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42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8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Bulletin d’inscription, </a:t>
            </a:r>
          </a:p>
          <a:p>
            <a:r>
              <a:rPr lang="fr-FR" dirty="0" smtClean="0"/>
              <a:t>Fiche sanitaire, attestation assurance maladie,</a:t>
            </a:r>
          </a:p>
          <a:p>
            <a:r>
              <a:rPr lang="fr-FR" dirty="0" smtClean="0"/>
              <a:t>Attestation COVID,</a:t>
            </a:r>
          </a:p>
          <a:p>
            <a:r>
              <a:rPr lang="fr-FR" dirty="0" smtClean="0"/>
              <a:t>Pour les plus de 11 ans : certification médical d’aptitude à la manipulation de denrées alimentaire, </a:t>
            </a:r>
          </a:p>
          <a:p>
            <a:r>
              <a:rPr lang="fr-FR" dirty="0" smtClean="0"/>
              <a:t>Pour les plus de 12 ans : autorisation d’exploration, </a:t>
            </a:r>
          </a:p>
          <a:p>
            <a:r>
              <a:rPr lang="fr-FR" dirty="0" smtClean="0"/>
              <a:t>Bulletin d’adhésion, pour les non adhérents. </a:t>
            </a:r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L’administratif</a:t>
            </a:r>
            <a:endParaRPr lang="fr-FR" dirty="0"/>
          </a:p>
        </p:txBody>
      </p:sp>
      <p:pic>
        <p:nvPicPr>
          <p:cNvPr id="5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6376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48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41" t="11302" r="34410" b="9859"/>
          <a:stretch/>
        </p:blipFill>
        <p:spPr bwMode="auto">
          <a:xfrm>
            <a:off x="1259632" y="692696"/>
            <a:ext cx="3423888" cy="49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04248" y="457200"/>
            <a:ext cx="2160240" cy="1673352"/>
          </a:xfrm>
        </p:spPr>
        <p:txBody>
          <a:bodyPr>
            <a:normAutofit/>
          </a:bodyPr>
          <a:lstStyle/>
          <a:p>
            <a:r>
              <a:rPr lang="fr-FR" dirty="0" smtClean="0"/>
              <a:t>Le bulletin d’inscription</a:t>
            </a:r>
            <a:endParaRPr lang="fr-FR" dirty="0"/>
          </a:p>
        </p:txBody>
      </p:sp>
      <p:pic>
        <p:nvPicPr>
          <p:cNvPr id="3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4328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40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ille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Grille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lle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16430</TotalTime>
  <Words>1266</Words>
  <Application>Microsoft Office PowerPoint</Application>
  <PresentationFormat>Affichage à l'écran (4:3)</PresentationFormat>
  <Paragraphs>254</Paragraphs>
  <Slides>43</Slides>
  <Notes>0</Notes>
  <HiddenSlides>0</HiddenSlides>
  <MMClips>44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43</vt:i4>
      </vt:variant>
    </vt:vector>
  </HeadingPairs>
  <TitlesOfParts>
    <vt:vector size="44" baseType="lpstr">
      <vt:lpstr>Grille</vt:lpstr>
      <vt:lpstr>Camp 2020 Au Chalet du Planet</vt:lpstr>
      <vt:lpstr>Sommaire</vt:lpstr>
      <vt:lpstr>Pour toutes ces informations</vt:lpstr>
      <vt:lpstr>Avoir Des nouvelles sur le camp</vt:lpstr>
      <vt:lpstr>Donner des nouvelles sur le camp</vt:lpstr>
      <vt:lpstr>L’administratif</vt:lpstr>
      <vt:lpstr>Le prix</vt:lpstr>
      <vt:lpstr>L’administratif</vt:lpstr>
      <vt:lpstr>Le bulletin d’inscription</vt:lpstr>
      <vt:lpstr>Fiche sanitaire</vt:lpstr>
      <vt:lpstr>Attestation assurance maladie</vt:lpstr>
      <vt:lpstr>Attestation COVID</vt:lpstr>
      <vt:lpstr>Pour les éclais et aînés</vt:lpstr>
      <vt:lpstr>L’organisation</vt:lpstr>
      <vt:lpstr>Le lieu</vt:lpstr>
      <vt:lpstr>Le trajet</vt:lpstr>
      <vt:lpstr>L’équipe de direction</vt:lpstr>
      <vt:lpstr>Pour les lutins et louveteaux</vt:lpstr>
      <vt:lpstr>Pour les éclais et aînés</vt:lpstr>
      <vt:lpstr>La journée Type</vt:lpstr>
      <vt:lpstr>La matériel collectif</vt:lpstr>
      <vt:lpstr>LE Matériel individuel</vt:lpstr>
      <vt:lpstr>Effectifs totaux</vt:lpstr>
      <vt:lpstr>Les activités</vt:lpstr>
      <vt:lpstr>Le projet pédagogique</vt:lpstr>
      <vt:lpstr>Le thème</vt:lpstr>
      <vt:lpstr>Les activités phares</vt:lpstr>
      <vt:lpstr>Grille d’activités</vt:lpstr>
      <vt:lpstr>Exploration </vt:lpstr>
      <vt:lpstr>Rando-loup</vt:lpstr>
      <vt:lpstr>LA gestion du COVID 19</vt:lpstr>
      <vt:lpstr>Les Protocoles</vt:lpstr>
      <vt:lpstr>Le transport</vt:lpstr>
      <vt:lpstr>LE couchage</vt:lpstr>
      <vt:lpstr>Les locaux</vt:lpstr>
      <vt:lpstr>Les activités</vt:lpstr>
      <vt:lpstr>Les masques</vt:lpstr>
      <vt:lpstr>L’exploration</vt:lpstr>
      <vt:lpstr>Le linge</vt:lpstr>
      <vt:lpstr>Les repas</vt:lpstr>
      <vt:lpstr>Respect des gestes barrières</vt:lpstr>
      <vt:lpstr>La suspicion d’un cas de COVID</vt:lpstr>
      <vt:lpstr>Nous restons à votre disposition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Charles GRANVIGNE</dc:creator>
  <cp:lastModifiedBy>Granvigne</cp:lastModifiedBy>
  <cp:revision>61</cp:revision>
  <dcterms:created xsi:type="dcterms:W3CDTF">2020-07-09T20:44:18Z</dcterms:created>
  <dcterms:modified xsi:type="dcterms:W3CDTF">2020-07-24T19:55:13Z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